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57" r:id="rId4"/>
    <p:sldId id="269" r:id="rId5"/>
    <p:sldId id="266" r:id="rId6"/>
    <p:sldId id="265" r:id="rId7"/>
    <p:sldId id="258" r:id="rId8"/>
    <p:sldId id="263" r:id="rId9"/>
    <p:sldId id="259" r:id="rId10"/>
    <p:sldId id="260" r:id="rId11"/>
    <p:sldId id="261" r:id="rId12"/>
    <p:sldId id="267" r:id="rId13"/>
    <p:sldId id="264" r:id="rId14"/>
    <p:sldId id="271" r:id="rId15"/>
    <p:sldId id="275" r:id="rId16"/>
    <p:sldId id="273" r:id="rId17"/>
    <p:sldId id="274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1"/>
    <p:restoredTop sz="94707"/>
  </p:normalViewPr>
  <p:slideViewPr>
    <p:cSldViewPr snapToGrid="0" snapToObjects="1">
      <p:cViewPr varScale="1">
        <p:scale>
          <a:sx n="111" d="100"/>
          <a:sy n="111" d="100"/>
        </p:scale>
        <p:origin x="20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6E12-974D-D949-91BD-EF4D540EA49B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C5626-4949-4F41-A278-BAB3D398D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5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C5626-4949-4F41-A278-BAB3D398DC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16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6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5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8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1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6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9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6A441-74D9-2148-BCCA-4405C67912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9D897-3438-6846-A7E6-18E0B2F5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77" y="3148221"/>
            <a:ext cx="3492500" cy="2324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PARKnSHOP.com Online Mall</a:t>
            </a:r>
            <a:br>
              <a:rPr lang="en-US" b="1" dirty="0"/>
            </a:br>
            <a:r>
              <a:rPr lang="en-US" b="1" dirty="0"/>
              <a:t>B2C E-Commerce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8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739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PARKnSHOP.com Online Mall: </a:t>
            </a:r>
            <a:r>
              <a:rPr lang="en-US" sz="2800" dirty="0"/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7924"/>
            <a:ext cx="8229600" cy="541824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Shop Owner{Seller}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Register New </a:t>
            </a:r>
            <a:r>
              <a:rPr lang="en-US" altLang="zh-CN" sz="2000" b="1" dirty="0">
                <a:solidFill>
                  <a:srgbClr val="000000"/>
                </a:solidFill>
              </a:rPr>
              <a:t>Shop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(Wait Administrator Approve for activation)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Login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Manage Products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Add /Modify / Delete Products ( upload Photo’s Product)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Manage Advertisement</a:t>
            </a:r>
          </a:p>
          <a:p>
            <a:pPr lvl="2"/>
            <a:r>
              <a:rPr lang="en-US" altLang="zh-CN" sz="1600" b="1" dirty="0">
                <a:solidFill>
                  <a:srgbClr val="000000"/>
                </a:solidFill>
              </a:rPr>
              <a:t>Apply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</a:rPr>
              <a:t>Advertisement</a:t>
            </a:r>
            <a:endParaRPr lang="en-US" sz="1600" b="1" dirty="0">
              <a:solidFill>
                <a:srgbClr val="000000"/>
              </a:solidFill>
            </a:endParaRP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Homepage Product list 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Add/Modify Shop Details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Shop contacts / Email / Telephone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Manage Order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Processing Order -&gt; Preparing for Shipment-&gt;Shipped-&gt;Complete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View Sales History (Daily /Weekly/ Monthly/ Yearly)- Search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View Shop Income from Sale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Daily /Weekly /Monthly /Yearly</a:t>
            </a:r>
          </a:p>
          <a:p>
            <a:pPr marL="914400" lvl="2" indent="0">
              <a:buNone/>
            </a:pPr>
            <a:endParaRPr lang="en-US" sz="1600" b="1" dirty="0">
              <a:solidFill>
                <a:srgbClr val="000000"/>
              </a:solidFill>
            </a:endParaRPr>
          </a:p>
          <a:p>
            <a:pPr lvl="1"/>
            <a:endParaRPr lang="en-US" sz="2000" b="1" dirty="0">
              <a:solidFill>
                <a:srgbClr val="000000"/>
              </a:solidFill>
            </a:endParaRPr>
          </a:p>
          <a:p>
            <a:pPr lvl="2"/>
            <a:endParaRPr lang="en-US" sz="1600" b="1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9904" y="3078051"/>
            <a:ext cx="2902438" cy="99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6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739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PARKnSHOP.com Online Mall: </a:t>
            </a:r>
            <a:r>
              <a:rPr lang="en-US" sz="2800" dirty="0"/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7924"/>
            <a:ext cx="8229600" cy="541824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Mall Customer 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Register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Name /Telephone /Address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Login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Search Product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View Product Page</a:t>
            </a:r>
          </a:p>
          <a:p>
            <a:pPr lvl="3"/>
            <a:r>
              <a:rPr lang="en-US" sz="1200" b="1" dirty="0">
                <a:solidFill>
                  <a:srgbClr val="000000"/>
                </a:solidFill>
              </a:rPr>
              <a:t>Add Cart</a:t>
            </a:r>
          </a:p>
          <a:p>
            <a:pPr lvl="3"/>
            <a:r>
              <a:rPr lang="en-US" sz="1200" b="1" dirty="0">
                <a:solidFill>
                  <a:srgbClr val="000000"/>
                </a:solidFill>
              </a:rPr>
              <a:t>Add Favorite</a:t>
            </a:r>
          </a:p>
          <a:p>
            <a:pPr lvl="3"/>
            <a:r>
              <a:rPr lang="en-US" altLang="zh-CN" sz="1200" b="1" dirty="0">
                <a:solidFill>
                  <a:srgbClr val="000000"/>
                </a:solidFill>
              </a:rPr>
              <a:t>Add</a:t>
            </a:r>
            <a:r>
              <a:rPr lang="zh-CN" altLang="en-US" sz="1200" b="1" dirty="0">
                <a:solidFill>
                  <a:srgbClr val="000000"/>
                </a:solidFill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</a:rPr>
              <a:t>Favorite</a:t>
            </a:r>
            <a:r>
              <a:rPr lang="zh-CN" altLang="en-US" sz="1200" b="1" dirty="0">
                <a:solidFill>
                  <a:srgbClr val="000000"/>
                </a:solidFill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</a:rPr>
              <a:t>Shop</a:t>
            </a:r>
            <a:r>
              <a:rPr lang="zh-CN" altLang="en-US" sz="1200" b="1" dirty="0">
                <a:solidFill>
                  <a:srgbClr val="000000"/>
                </a:solidFill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</a:rPr>
              <a:t>or</a:t>
            </a:r>
            <a:r>
              <a:rPr lang="zh-CN" altLang="en-US" sz="1200" b="1" dirty="0">
                <a:solidFill>
                  <a:srgbClr val="000000"/>
                </a:solidFill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</a:rPr>
              <a:t>Product</a:t>
            </a:r>
            <a:r>
              <a:rPr lang="zh-CN" altLang="en-US" sz="1200" b="1" dirty="0">
                <a:solidFill>
                  <a:srgbClr val="000000"/>
                </a:solidFill>
              </a:rPr>
              <a:t> </a:t>
            </a:r>
            <a:endParaRPr lang="en-US" sz="1200" b="1" dirty="0">
              <a:solidFill>
                <a:srgbClr val="000000"/>
              </a:solidFill>
            </a:endParaRP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Add cart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Delete Product from Cart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Modify Product Quantity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Buy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Pay ( Interface to bank system)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</a:rPr>
              <a:t>via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</a:rPr>
              <a:t>Alipay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</a:rPr>
              <a:t>or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</a:rPr>
              <a:t>Wechat</a:t>
            </a:r>
            <a:endParaRPr lang="en-US" sz="1600" b="1" dirty="0">
              <a:solidFill>
                <a:srgbClr val="000000"/>
              </a:solidFill>
            </a:endParaRP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Order Details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Order Status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</a:rPr>
              <a:t>(</a:t>
            </a:r>
            <a:r>
              <a:rPr lang="en-US" sz="1600" b="1" dirty="0">
                <a:solidFill>
                  <a:srgbClr val="000000"/>
                </a:solidFill>
              </a:rPr>
              <a:t>Processing Order -&gt; Preparing for Shipment-&gt;Shipped-&gt;Complete</a:t>
            </a:r>
            <a:r>
              <a:rPr lang="en-US" altLang="zh-CN" sz="1600" b="1" dirty="0">
                <a:solidFill>
                  <a:srgbClr val="000000"/>
                </a:solidFill>
              </a:rPr>
              <a:t>)</a:t>
            </a:r>
            <a:endParaRPr lang="en-US" sz="1600" b="1" dirty="0">
              <a:solidFill>
                <a:srgbClr val="000000"/>
              </a:solidFill>
            </a:endParaRP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Comment Product (Only Purchased)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View Buy History (Daily /Weekly/ Monthly/ Yearly)- Search</a:t>
            </a:r>
          </a:p>
          <a:p>
            <a:pPr marL="457200" lvl="1" indent="0">
              <a:buNone/>
            </a:pPr>
            <a:endParaRPr lang="en-US" sz="1200" b="1" dirty="0">
              <a:solidFill>
                <a:srgbClr val="000000"/>
              </a:solidFill>
            </a:endParaRPr>
          </a:p>
          <a:p>
            <a:pPr lvl="2"/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14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739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PARKnSHOP.com Online Mall: </a:t>
            </a:r>
            <a:r>
              <a:rPr lang="en-US" sz="2800" dirty="0"/>
              <a:t>Project Scope</a:t>
            </a:r>
          </a:p>
        </p:txBody>
      </p:sp>
      <p:pic>
        <p:nvPicPr>
          <p:cNvPr id="8" name="Picture 7" descr="EscrowStep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1" y="1775995"/>
            <a:ext cx="7786401" cy="25027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3467" y="409410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中介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1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45794"/>
              </p:ext>
            </p:extLst>
          </p:nvPr>
        </p:nvGraphicFramePr>
        <p:xfrm>
          <a:off x="671245" y="1366462"/>
          <a:ext cx="8030968" cy="22301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96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Project:PARKnSHOP.com Online Mall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627">
                <a:tc rowSpan="3">
                  <a:txBody>
                    <a:bodyPr/>
                    <a:lstStyle/>
                    <a:p>
                      <a:r>
                        <a:rPr lang="en-US" dirty="0" err="1"/>
                        <a:t>Req</a:t>
                      </a:r>
                      <a:r>
                        <a:rPr lang="en-US" dirty="0"/>
                        <a:t>:</a:t>
                      </a:r>
                    </a:p>
                    <a:p>
                      <a:r>
                        <a:rPr lang="en-US" dirty="0"/>
                        <a:t>Design: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Project</a:t>
                      </a:r>
                    </a:p>
                    <a:p>
                      <a:pPr algn="ctr"/>
                      <a:r>
                        <a:rPr lang="en-US" altLang="zh-CN" dirty="0"/>
                        <a:t>Demo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62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Release 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Release 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Release 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7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385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1191" y="3105834"/>
            <a:ext cx="8527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1-2 Weeks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0117" y="259977"/>
            <a:ext cx="46706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Scrum Framework</a:t>
            </a:r>
          </a:p>
          <a:p>
            <a:pPr algn="ctr"/>
            <a:r>
              <a:rPr lang="en-US" sz="2000" dirty="0"/>
              <a:t>(Software Development)</a:t>
            </a:r>
          </a:p>
        </p:txBody>
      </p:sp>
    </p:spTree>
    <p:extLst>
      <p:ext uri="{BB962C8B-B14F-4D97-AF65-F5344CB8AC3E}">
        <p14:creationId xmlns:p14="http://schemas.microsoft.com/office/powerpoint/2010/main" val="1356273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Finalize the Requirement, Software Architecture, Technology and Database Design before starting first sprint.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494" y="3520419"/>
            <a:ext cx="4288306" cy="27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4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637" y="495711"/>
            <a:ext cx="1279418" cy="12428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06552" y="1696250"/>
            <a:ext cx="126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PM(1)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71" y="2893484"/>
            <a:ext cx="925378" cy="1045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444" y="3033529"/>
            <a:ext cx="950534" cy="942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352" y="3116659"/>
            <a:ext cx="882459" cy="9497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9159" y="3935531"/>
            <a:ext cx="21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 Leader(TL2)</a:t>
            </a:r>
          </a:p>
          <a:p>
            <a:pPr algn="ctr"/>
            <a:r>
              <a:rPr lang="en-US" dirty="0"/>
              <a:t>Shop Owner Module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076" y="3938523"/>
            <a:ext cx="2525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 Leader(TL1)</a:t>
            </a:r>
          </a:p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2818" y="3988938"/>
            <a:ext cx="260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 Leader(TL3)</a:t>
            </a:r>
          </a:p>
          <a:p>
            <a:pPr algn="ctr"/>
            <a:r>
              <a:rPr lang="en-US" dirty="0"/>
              <a:t>Administrator Module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73158" y="1929274"/>
            <a:ext cx="2105682" cy="1086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154971" y="1929274"/>
            <a:ext cx="2201326" cy="1056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591346" y="2113940"/>
            <a:ext cx="25559" cy="779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b="5798"/>
          <a:stretch/>
        </p:blipFill>
        <p:spPr>
          <a:xfrm>
            <a:off x="534256" y="4721662"/>
            <a:ext cx="1926474" cy="12945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b="5798"/>
          <a:stretch/>
        </p:blipFill>
        <p:spPr>
          <a:xfrm>
            <a:off x="3580474" y="4652185"/>
            <a:ext cx="1926474" cy="12945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b="5798"/>
          <a:stretch/>
        </p:blipFill>
        <p:spPr>
          <a:xfrm>
            <a:off x="6748077" y="4584854"/>
            <a:ext cx="1926474" cy="129454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4256" y="6072027"/>
            <a:ext cx="301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Design, Code, Test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99269" y="6002550"/>
            <a:ext cx="287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Design, Code, Test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80038" y="5946729"/>
            <a:ext cx="263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Design, Code,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54971" y="1187593"/>
            <a:ext cx="178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Finalize (DB,SA)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6045" y="944888"/>
            <a:ext cx="18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Sponsor</a:t>
            </a:r>
          </a:p>
          <a:p>
            <a:pPr algn="ctr"/>
            <a:r>
              <a:rPr lang="en-US" dirty="0"/>
              <a:t>Mr.AJ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748127" y="1187593"/>
            <a:ext cx="13307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659503" y="1397285"/>
            <a:ext cx="1419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83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201135"/>
              </p:ext>
            </p:extLst>
          </p:nvPr>
        </p:nvGraphicFramePr>
        <p:xfrm>
          <a:off x="671245" y="1366462"/>
          <a:ext cx="8030968" cy="297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38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9627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Project: PARKnSHOP.com Online Mall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627">
                <a:tc rowSpan="3">
                  <a:txBody>
                    <a:bodyPr/>
                    <a:lstStyle/>
                    <a:p>
                      <a:r>
                        <a:rPr lang="en-US" dirty="0" err="1"/>
                        <a:t>Req</a:t>
                      </a:r>
                      <a:r>
                        <a:rPr lang="en-US" dirty="0"/>
                        <a:t>:</a:t>
                      </a:r>
                    </a:p>
                    <a:p>
                      <a:r>
                        <a:rPr lang="en-US" dirty="0"/>
                        <a:t>Design: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Project</a:t>
                      </a:r>
                    </a:p>
                    <a:p>
                      <a:pPr algn="ctr"/>
                      <a:r>
                        <a:rPr lang="en-US" altLang="zh-CN" dirty="0"/>
                        <a:t>Demo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62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</a:t>
                      </a:r>
                      <a:r>
                        <a:rPr lang="en-US" baseline="0" dirty="0"/>
                        <a:t> For </a:t>
                      </a:r>
                      <a:r>
                        <a:rPr lang="en-US" dirty="0"/>
                        <a:t>Release 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</a:t>
                      </a:r>
                      <a:r>
                        <a:rPr lang="en-US" baseline="0" dirty="0"/>
                        <a:t> For </a:t>
                      </a:r>
                      <a:r>
                        <a:rPr lang="en-US" dirty="0"/>
                        <a:t>Release 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</a:t>
                      </a:r>
                      <a:r>
                        <a:rPr lang="en-US" baseline="0" dirty="0"/>
                        <a:t> For </a:t>
                      </a:r>
                      <a:r>
                        <a:rPr lang="en-US" dirty="0"/>
                        <a:t>Release 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7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Customer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baseline="0" dirty="0"/>
                        <a:t>Shop Owner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baseline="0" dirty="0"/>
                        <a:t>Administrator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Customer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baseline="0" dirty="0"/>
                        <a:t>Shop Owner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baseline="0" dirty="0"/>
                        <a:t>Administrator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Customer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baseline="0" dirty="0"/>
                        <a:t>Shop Owner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baseline="0" dirty="0"/>
                        <a:t>Administrator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6064" b="34760"/>
          <a:stretch/>
        </p:blipFill>
        <p:spPr>
          <a:xfrm>
            <a:off x="3082622" y="441789"/>
            <a:ext cx="3492500" cy="67809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668616" y="4336602"/>
            <a:ext cx="0" cy="583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682867" y="4353491"/>
            <a:ext cx="0" cy="567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687936" y="4325948"/>
            <a:ext cx="0" cy="583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124236" y="4909842"/>
            <a:ext cx="1566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End of Week3,</a:t>
            </a:r>
          </a:p>
          <a:p>
            <a:r>
              <a:rPr lang="en-US" b="1" dirty="0">
                <a:solidFill>
                  <a:srgbClr val="FF0000"/>
                </a:solidFill>
              </a:rPr>
              <a:t>Release 1</a:t>
            </a:r>
          </a:p>
        </p:txBody>
      </p:sp>
      <p:sp>
        <p:nvSpPr>
          <p:cNvPr id="9" name="Rectangle 8"/>
          <p:cNvSpPr/>
          <p:nvPr/>
        </p:nvSpPr>
        <p:spPr>
          <a:xfrm>
            <a:off x="5133896" y="4909842"/>
            <a:ext cx="1566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End of Week5,</a:t>
            </a:r>
          </a:p>
          <a:p>
            <a:r>
              <a:rPr lang="en-US" b="1" dirty="0">
                <a:solidFill>
                  <a:srgbClr val="FF0000"/>
                </a:solidFill>
              </a:rPr>
              <a:t>Release 2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52739" y="4909842"/>
            <a:ext cx="1566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End of Week7,</a:t>
            </a:r>
          </a:p>
          <a:p>
            <a:r>
              <a:rPr lang="en-US" b="1" dirty="0">
                <a:solidFill>
                  <a:srgbClr val="FF0000"/>
                </a:solidFill>
              </a:rPr>
              <a:t>Release 3</a:t>
            </a:r>
          </a:p>
        </p:txBody>
      </p:sp>
    </p:spTree>
    <p:extLst>
      <p:ext uri="{BB962C8B-B14F-4D97-AF65-F5344CB8AC3E}">
        <p14:creationId xmlns:p14="http://schemas.microsoft.com/office/powerpoint/2010/main" val="884558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D</a:t>
            </a:r>
            <a:r>
              <a:rPr lang="en-US" altLang="zh-CN" dirty="0"/>
              <a:t>emo</a:t>
            </a:r>
            <a:r>
              <a:rPr lang="en-US" dirty="0"/>
              <a:t>:201</a:t>
            </a:r>
            <a:r>
              <a:rPr lang="en-US" altLang="zh-CN" dirty="0"/>
              <a:t>9</a:t>
            </a:r>
            <a:r>
              <a:rPr lang="en-US" dirty="0"/>
              <a:t>/01/0</a:t>
            </a:r>
            <a:r>
              <a:rPr lang="en-US" altLang="zh-CN" dirty="0"/>
              <a:t>8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5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2" y="390419"/>
            <a:ext cx="3668155" cy="6097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212"/>
          <a:stretch/>
        </p:blipFill>
        <p:spPr>
          <a:xfrm>
            <a:off x="3855437" y="498297"/>
            <a:ext cx="5153365" cy="59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2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866"/>
            <a:ext cx="8229600" cy="488729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The </a:t>
            </a:r>
            <a:r>
              <a:rPr lang="en-US" b="1" dirty="0">
                <a:solidFill>
                  <a:srgbClr val="FF0000"/>
                </a:solidFill>
              </a:rPr>
              <a:t>PARKnSHOP.com Online Mall </a:t>
            </a:r>
            <a:r>
              <a:rPr lang="en-GB" dirty="0"/>
              <a:t>application enables vendors to set up online shops, customers to browse through the shops, and a system administrator to approve and reject requests for new shops and maintain lists of shop categories.</a:t>
            </a:r>
          </a:p>
          <a:p>
            <a:endParaRPr lang="en-GB" dirty="0"/>
          </a:p>
          <a:p>
            <a:r>
              <a:rPr lang="en-GB" dirty="0"/>
              <a:t>Also on the agenda is designing an online shopping site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English</a:t>
            </a:r>
            <a:r>
              <a:rPr lang="en-GB" dirty="0"/>
              <a:t> to manage the items in the shop and also help customers purchase them online without having to visit the shop physically.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0000"/>
                </a:solidFill>
              </a:rPr>
              <a:t>PARKnSHOP.com Online Mall  </a:t>
            </a:r>
            <a:r>
              <a:rPr lang="en-US" dirty="0"/>
              <a:t>will use the internet as the sole method for selling goods to its consumers. The consumer will be in complete control of his/her shopping experience. Shopping will be highly personalized and the mall will provide lower prices than most competitors. This, in brief, is a description of our product which will showcase a complete shopping experience in a small package.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0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Stakeholder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Sponsor</a:t>
            </a:r>
            <a:r>
              <a:rPr lang="en-US" dirty="0"/>
              <a:t> – </a:t>
            </a:r>
            <a:r>
              <a:rPr lang="en-US" dirty="0" err="1"/>
              <a:t>ParknShop</a:t>
            </a:r>
            <a:r>
              <a:rPr lang="en-US" dirty="0"/>
              <a:t> (</a:t>
            </a:r>
            <a:r>
              <a:rPr lang="en-US" dirty="0" err="1"/>
              <a:t>hongKong</a:t>
            </a:r>
            <a:r>
              <a:rPr lang="en-US" dirty="0"/>
              <a:t>), Company from </a:t>
            </a:r>
            <a:r>
              <a:rPr lang="en-US" dirty="0" err="1"/>
              <a:t>HongKong</a:t>
            </a:r>
            <a:r>
              <a:rPr lang="en-US" dirty="0"/>
              <a:t>.</a:t>
            </a:r>
          </a:p>
          <a:p>
            <a:pPr lvl="1"/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Sponsor</a:t>
            </a:r>
            <a:r>
              <a:rPr lang="zh-CN" altLang="en-US" dirty="0"/>
              <a:t> </a:t>
            </a:r>
            <a:r>
              <a:rPr lang="en-US" altLang="zh-CN" dirty="0"/>
              <a:t>(Mr.AJ)</a:t>
            </a:r>
            <a:endParaRPr lang="en-US" dirty="0"/>
          </a:p>
          <a:p>
            <a:r>
              <a:rPr lang="en-US" dirty="0"/>
              <a:t>You have to complete the project for </a:t>
            </a:r>
            <a:r>
              <a:rPr lang="en-US" dirty="0" err="1"/>
              <a:t>ParknShop</a:t>
            </a:r>
            <a:r>
              <a:rPr lang="en-US" dirty="0"/>
              <a:t> in 7 Weeks with </a:t>
            </a:r>
            <a:r>
              <a:rPr lang="en-US" dirty="0" err="1"/>
              <a:t>english</a:t>
            </a:r>
            <a:r>
              <a:rPr lang="en-US" dirty="0"/>
              <a:t> UI.</a:t>
            </a:r>
          </a:p>
          <a:p>
            <a:r>
              <a:rPr lang="en-US" dirty="0"/>
              <a:t>Show a Demo of the Project to Sponsor </a:t>
            </a:r>
          </a:p>
        </p:txBody>
      </p:sp>
    </p:spTree>
    <p:extLst>
      <p:ext uri="{BB962C8B-B14F-4D97-AF65-F5344CB8AC3E}">
        <p14:creationId xmlns:p14="http://schemas.microsoft.com/office/powerpoint/2010/main" val="133313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866"/>
            <a:ext cx="8229600" cy="488729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GB" sz="2200" dirty="0"/>
              <a:t>The </a:t>
            </a:r>
            <a:r>
              <a:rPr lang="en-US" sz="2200" dirty="0"/>
              <a:t>PARKnSHOP.com Online Mall </a:t>
            </a:r>
            <a:r>
              <a:rPr lang="en-GB" sz="2200" dirty="0"/>
              <a:t>application </a:t>
            </a:r>
            <a:r>
              <a:rPr lang="en-US" sz="2200" dirty="0"/>
              <a:t>income</a:t>
            </a:r>
          </a:p>
          <a:p>
            <a:pPr lvl="1">
              <a:lnSpc>
                <a:spcPct val="80000"/>
              </a:lnSpc>
            </a:pPr>
            <a:endParaRPr lang="en-US" sz="2200" dirty="0"/>
          </a:p>
          <a:p>
            <a:pPr lvl="1">
              <a:lnSpc>
                <a:spcPct val="80000"/>
              </a:lnSpc>
            </a:pPr>
            <a:r>
              <a:rPr lang="en-US" sz="2200" dirty="0"/>
              <a:t>Sales</a:t>
            </a:r>
            <a:r>
              <a:rPr lang="en-US" sz="1800" dirty="0"/>
              <a:t> </a:t>
            </a:r>
            <a:r>
              <a:rPr lang="en-US" sz="2200" dirty="0"/>
              <a:t>commission</a:t>
            </a:r>
            <a:r>
              <a:rPr lang="en-US" sz="1800" dirty="0"/>
              <a:t> (2%) every sale from Shop 2 Customer.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Advertisement Revenues paid to </a:t>
            </a:r>
            <a:r>
              <a:rPr lang="en-US" sz="1800" dirty="0" err="1"/>
              <a:t>ParknShop</a:t>
            </a:r>
            <a:r>
              <a:rPr lang="en-US" sz="1800" dirty="0"/>
              <a:t> from the Shop Owner.</a:t>
            </a:r>
          </a:p>
          <a:p>
            <a:pPr lvl="2">
              <a:lnSpc>
                <a:spcPct val="80000"/>
              </a:lnSpc>
            </a:pPr>
            <a:endParaRPr lang="en-US" sz="1400" dirty="0"/>
          </a:p>
          <a:p>
            <a:pPr lvl="2">
              <a:lnSpc>
                <a:spcPct val="80000"/>
              </a:lnSpc>
            </a:pPr>
            <a:endParaRPr lang="en-US" sz="1400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745437"/>
              </p:ext>
            </p:extLst>
          </p:nvPr>
        </p:nvGraphicFramePr>
        <p:xfrm>
          <a:off x="1397432" y="2880360"/>
          <a:ext cx="634913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3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Advertisement Category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Rate /</a:t>
                      </a:r>
                      <a:r>
                        <a:rPr lang="en-US" altLang="zh-CN" dirty="0"/>
                        <a:t>Daily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  <a:r>
                        <a:rPr lang="en-US" baseline="0" dirty="0"/>
                        <a:t>  Store Listing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,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5Shops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RMB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r>
                        <a:rPr lang="en-US" dirty="0"/>
                        <a:t>Product Listing </a:t>
                      </a:r>
                      <a:r>
                        <a:rPr lang="mr-IN" altLang="zh-CN" dirty="0"/>
                        <a:t>–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Products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1000RMB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B2F9EAD-C6D6-974C-B33F-A599007F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592" y="4153286"/>
            <a:ext cx="4948815" cy="257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7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PARKnSHOP.com Online Mall: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/>
              <a:t>Product Categories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TV&amp; Home Theater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Computers &amp; Tablets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Cell Phones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Cameras &amp; Camcorders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Audio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Car Electronics &amp; GPS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Video, Games, Movies &amp; Music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Health, Fitness &amp; Sports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Home &amp; Office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917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PARKnSHOP.com Online Mall: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/>
              <a:t>Target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Mall Guests</a:t>
            </a:r>
            <a:endParaRPr lang="en-US" sz="2400" dirty="0"/>
          </a:p>
          <a:p>
            <a:r>
              <a:rPr lang="en-US" sz="2400" b="1" dirty="0">
                <a:solidFill>
                  <a:srgbClr val="000000"/>
                </a:solidFill>
              </a:rPr>
              <a:t>Mall Administrator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Shop Owner{Seller}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Mall Customer{Buyer}</a:t>
            </a:r>
          </a:p>
        </p:txBody>
      </p:sp>
    </p:spTree>
    <p:extLst>
      <p:ext uri="{BB962C8B-B14F-4D97-AF65-F5344CB8AC3E}">
        <p14:creationId xmlns:p14="http://schemas.microsoft.com/office/powerpoint/2010/main" val="17620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739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PARKnSHOP.com Online Store: </a:t>
            </a:r>
            <a:r>
              <a:rPr lang="en-US" sz="2800" dirty="0"/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7924"/>
            <a:ext cx="8229600" cy="541824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Mall Guest 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Register 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Name /Telephone /Address</a:t>
            </a:r>
          </a:p>
          <a:p>
            <a:pPr marL="914400" lvl="2" indent="0">
              <a:buNone/>
            </a:pPr>
            <a:endParaRPr lang="en-US" sz="1600" b="1" dirty="0">
              <a:solidFill>
                <a:srgbClr val="000000"/>
              </a:solidFill>
            </a:endParaRP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Search Product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View Product Page</a:t>
            </a:r>
          </a:p>
          <a:p>
            <a:pPr marL="914400" lvl="2" indent="0">
              <a:buNone/>
            </a:pPr>
            <a:endParaRPr lang="en-US" sz="1600" b="1" dirty="0">
              <a:solidFill>
                <a:srgbClr val="000000"/>
              </a:solidFill>
            </a:endParaRPr>
          </a:p>
          <a:p>
            <a:pPr lvl="2"/>
            <a:endParaRPr lang="en-US" sz="1600" b="1" dirty="0">
              <a:solidFill>
                <a:srgbClr val="000000"/>
              </a:solidFill>
            </a:endParaRPr>
          </a:p>
          <a:p>
            <a:pPr lvl="2"/>
            <a:endParaRPr lang="en-US" sz="1600" b="1" dirty="0">
              <a:solidFill>
                <a:srgbClr val="000000"/>
              </a:solidFill>
            </a:endParaRPr>
          </a:p>
          <a:p>
            <a:pPr lvl="2"/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60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769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PARKnSHOP.com Online Mall: </a:t>
            </a:r>
            <a:r>
              <a:rPr lang="en-US" sz="2800" dirty="0"/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2337"/>
            <a:ext cx="8229600" cy="6106767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Mall Administrator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Login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Manage Shop Owner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Shop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Owner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only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Shop)</a:t>
            </a:r>
            <a:endParaRPr lang="en-US" sz="2000" b="1" dirty="0">
              <a:solidFill>
                <a:srgbClr val="000000"/>
              </a:solidFill>
            </a:endParaRP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Approve OR Reject New Shop Owner request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Search Shop Owner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</a:rPr>
              <a:t>or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</a:rPr>
              <a:t>Shop</a:t>
            </a:r>
            <a:endParaRPr lang="en-US" sz="1600" b="1" dirty="0">
              <a:solidFill>
                <a:srgbClr val="000000"/>
              </a:solidFill>
            </a:endParaRP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Blacklist(</a:t>
            </a:r>
            <a:r>
              <a:rPr lang="zh-TW" altLang="en-US" sz="1600" dirty="0"/>
              <a:t>黑名单</a:t>
            </a:r>
            <a:r>
              <a:rPr lang="en-US" sz="1600" b="1" dirty="0">
                <a:solidFill>
                  <a:srgbClr val="000000"/>
                </a:solidFill>
              </a:rPr>
              <a:t>) Shop Owner(Suspended)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</a:rPr>
              <a:t>or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</a:rPr>
              <a:t>Shop</a:t>
            </a:r>
            <a:endParaRPr lang="en-US" sz="1600" b="1" dirty="0">
              <a:solidFill>
                <a:srgbClr val="000000"/>
              </a:solidFill>
            </a:endParaRP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Delete Shop Owner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</a:rPr>
              <a:t>or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</a:rPr>
              <a:t>Shop</a:t>
            </a:r>
            <a:endParaRPr lang="en-US" sz="1600" b="1" dirty="0">
              <a:solidFill>
                <a:srgbClr val="000000"/>
              </a:solidFill>
            </a:endParaRP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Manage Customer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Search Customer 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Blacklist(</a:t>
            </a:r>
            <a:r>
              <a:rPr lang="zh-TW" altLang="en-US" sz="1600" dirty="0"/>
              <a:t>黑名单</a:t>
            </a:r>
            <a:r>
              <a:rPr lang="en-US" sz="1600" b="1" dirty="0">
                <a:solidFill>
                  <a:srgbClr val="000000"/>
                </a:solidFill>
              </a:rPr>
              <a:t>) Customer (Suspended)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Delete Customer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Manage Advertisement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Top 10 Products 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Top </a:t>
            </a:r>
            <a:r>
              <a:rPr lang="en-US" altLang="zh-CN" sz="1600" b="1" dirty="0">
                <a:solidFill>
                  <a:srgbClr val="000000"/>
                </a:solidFill>
              </a:rPr>
              <a:t>5</a:t>
            </a:r>
            <a:r>
              <a:rPr lang="en-US" sz="1600" b="1" dirty="0">
                <a:solidFill>
                  <a:srgbClr val="000000"/>
                </a:solidFill>
              </a:rPr>
              <a:t> Stores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Backup Database </a:t>
            </a:r>
            <a:r>
              <a:rPr lang="en-US" altLang="zh-CN" sz="2000" b="1" dirty="0">
                <a:solidFill>
                  <a:srgbClr val="000000"/>
                </a:solidFill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Daily</a:t>
            </a:r>
            <a:endParaRPr lang="en-US" sz="2000" b="1" dirty="0">
              <a:solidFill>
                <a:srgbClr val="000000"/>
              </a:solidFill>
            </a:endParaRPr>
          </a:p>
          <a:p>
            <a:pPr lvl="1"/>
            <a:r>
              <a:rPr lang="en-US" sz="2100" b="1" dirty="0">
                <a:solidFill>
                  <a:srgbClr val="000000"/>
                </a:solidFill>
              </a:rPr>
              <a:t>View Sales History (Daily /Weekly/ Monthly/ Yearly) 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Calculate </a:t>
            </a:r>
            <a:r>
              <a:rPr lang="en-US" sz="2000" dirty="0">
                <a:solidFill>
                  <a:srgbClr val="000000"/>
                </a:solidFill>
              </a:rPr>
              <a:t>PARKnSHOP.com</a:t>
            </a:r>
            <a:r>
              <a:rPr lang="en-US" sz="2000" b="1" dirty="0">
                <a:solidFill>
                  <a:srgbClr val="000000"/>
                </a:solidFill>
              </a:rPr>
              <a:t> Income from Sales Commission (2%)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Daily /Weekly/ Monthly/ Yearly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Manage Commission</a:t>
            </a:r>
          </a:p>
          <a:p>
            <a:pPr lvl="2"/>
            <a:r>
              <a:rPr lang="en-US" sz="1600" b="1" dirty="0">
                <a:solidFill>
                  <a:srgbClr val="000000"/>
                </a:solidFill>
              </a:rPr>
              <a:t>Modify Commission Rates</a:t>
            </a:r>
          </a:p>
          <a:p>
            <a:pPr lvl="1"/>
            <a:r>
              <a:rPr lang="en-US" altLang="zh-CN" sz="2000" b="1" dirty="0">
                <a:solidFill>
                  <a:srgbClr val="000000"/>
                </a:solidFill>
              </a:rPr>
              <a:t>Search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Order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by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</a:rPr>
              <a:t>OrderID</a:t>
            </a:r>
            <a:endParaRPr lang="en-US" sz="2000" b="1" dirty="0">
              <a:solidFill>
                <a:srgbClr val="000000"/>
              </a:solidFill>
            </a:endParaRPr>
          </a:p>
          <a:p>
            <a:pPr lvl="2"/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4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797</Words>
  <Application>Microsoft Macintosh PowerPoint</Application>
  <PresentationFormat>On-screen Show (4:3)</PresentationFormat>
  <Paragraphs>178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 PARKnSHOP.com Online Mall B2C E-Commerce</vt:lpstr>
      <vt:lpstr>PowerPoint Presentation</vt:lpstr>
      <vt:lpstr>Project Description</vt:lpstr>
      <vt:lpstr>Project Stakeholder</vt:lpstr>
      <vt:lpstr>Project Description</vt:lpstr>
      <vt:lpstr>PARKnSHOP.com Online Mall:  Product Categories </vt:lpstr>
      <vt:lpstr>PARKnSHOP.com Online Mall:  Target Users</vt:lpstr>
      <vt:lpstr>PARKnSHOP.com Online Store: Project Scope</vt:lpstr>
      <vt:lpstr>PARKnSHOP.com Online Mall: Project Scope</vt:lpstr>
      <vt:lpstr>PARKnSHOP.com Online Mall: Project Scope</vt:lpstr>
      <vt:lpstr>PARKnSHOP.com Online Mall: Project Scope</vt:lpstr>
      <vt:lpstr>PARKnSHOP.com Online Mall: Project Scope</vt:lpstr>
      <vt:lpstr>PowerPoint Presentation</vt:lpstr>
      <vt:lpstr>PowerPoint Presentation</vt:lpstr>
      <vt:lpstr>Team Work</vt:lpstr>
      <vt:lpstr>PowerPoint Presentation</vt:lpstr>
      <vt:lpstr>PowerPoint Presentation</vt:lpstr>
      <vt:lpstr>Project Demo:2019/01/08</vt:lpstr>
    </vt:vector>
  </TitlesOfParts>
  <Company>Nwpu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PARKnSHOP.com Online Store </dc:title>
  <dc:creator>Angaj Mankuzhy</dc:creator>
  <cp:lastModifiedBy>Angaj Sunil</cp:lastModifiedBy>
  <cp:revision>41</cp:revision>
  <dcterms:created xsi:type="dcterms:W3CDTF">2013-11-10T11:22:38Z</dcterms:created>
  <dcterms:modified xsi:type="dcterms:W3CDTF">2018-11-21T14:24:23Z</dcterms:modified>
</cp:coreProperties>
</file>